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C0C17-267E-4855-9FA6-F93F5CA51F93}" v="60" dt="2023-06-28T03:24:48.588"/>
    <p1510:client id="{D9D0D184-A2A8-5C7C-2313-3587705FC437}" v="466" dt="2023-06-28T06:49:37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0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35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01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73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6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78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74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09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05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68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72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6/27/2023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9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Nuvens azuis e rosas">
            <a:extLst>
              <a:ext uri="{FF2B5EF4-FFF2-40B4-BE49-F238E27FC236}">
                <a16:creationId xmlns:a16="http://schemas.microsoft.com/office/drawing/2014/main" id="{E1336963-0873-016E-7DB0-CDED63632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4449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de-DE" sz="7200">
                <a:solidFill>
                  <a:srgbClr val="FFFFFF"/>
                </a:solidFill>
              </a:rPr>
              <a:t>Projeto</a:t>
            </a:r>
            <a:br>
              <a:rPr lang="de-DE" sz="7200">
                <a:solidFill>
                  <a:srgbClr val="FFFFFF"/>
                </a:solidFill>
              </a:rPr>
            </a:br>
            <a:r>
              <a:rPr lang="de-DE" sz="7200">
                <a:solidFill>
                  <a:srgbClr val="FFFFFF"/>
                </a:solidFill>
              </a:rPr>
              <a:t>AVA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endParaRPr lang="de-DE" sz="200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5D4B24-1A53-E9BB-4A81-6EBBDAB9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pt-BR" sz="5400" dirty="0"/>
              <a:t>SOBRE O APP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11A4B71-6DA3-0761-713C-4094B560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053162"/>
            <a:ext cx="5221625" cy="475167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28B82E-E8E5-10C9-27C2-B81D90C34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en-US" sz="1800" dirty="0"/>
              <a:t>O QUE É O APLICATIVO AVA?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2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5C09EB-4092-68E9-514A-ADE4F8D8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75" y="381935"/>
            <a:ext cx="5489450" cy="5974414"/>
          </a:xfrm>
        </p:spPr>
        <p:txBody>
          <a:bodyPr anchor="ctr">
            <a:norm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MENU PRINCIPAL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m 4" descr="Texto, Ícone&#10;&#10;Descrição gerada automaticamente">
            <a:extLst>
              <a:ext uri="{FF2B5EF4-FFF2-40B4-BE49-F238E27FC236}">
                <a16:creationId xmlns:a16="http://schemas.microsoft.com/office/drawing/2014/main" id="{D03AF86A-59E9-FD7B-D54D-89D218EAB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215" y="381935"/>
            <a:ext cx="2761393" cy="5974415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4D3F58E2-F8FC-E904-D526-B9C6CDB0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678" y="1098430"/>
            <a:ext cx="266581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6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30FA14-0136-90BC-276C-27AC8DCEC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51" y="381935"/>
            <a:ext cx="5978280" cy="5974414"/>
          </a:xfrm>
        </p:spPr>
        <p:txBody>
          <a:bodyPr anchor="ctr">
            <a:normAutofit/>
          </a:bodyPr>
          <a:lstStyle/>
          <a:p>
            <a:r>
              <a:rPr lang="pt-BR" sz="7200" dirty="0">
                <a:solidFill>
                  <a:schemeClr val="bg1"/>
                </a:solidFill>
              </a:rPr>
              <a:t>MINHAS</a:t>
            </a:r>
            <a:br>
              <a:rPr lang="pt-BR" sz="7200" dirty="0">
                <a:solidFill>
                  <a:schemeClr val="bg1"/>
                </a:solidFill>
              </a:rPr>
            </a:br>
            <a:r>
              <a:rPr lang="pt-BR" sz="7200" dirty="0">
                <a:solidFill>
                  <a:schemeClr val="bg1"/>
                </a:solidFill>
              </a:rPr>
              <a:t>DISCIPLINAS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FB53DC39-0D5C-8D53-8AF6-AD3609A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9157" y="65633"/>
            <a:ext cx="3497923" cy="31206677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1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35D2A6-C10B-6059-682F-EEA8A42E1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ACESSENDO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 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DISCIPLINA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0BCAAF84-3E31-AA52-A7C5-9ACD3B96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7001" y="51256"/>
            <a:ext cx="1925631" cy="6995207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315CB44-38DA-7A07-D086-E6FCD11C4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110" y="1731034"/>
            <a:ext cx="1906951" cy="3381555"/>
          </a:xfrm>
          <a:prstGeom prst="rect">
            <a:avLst/>
          </a:prstGeom>
        </p:spPr>
      </p:pic>
      <p:pic>
        <p:nvPicPr>
          <p:cNvPr id="6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9EEC394-967D-A156-EF19-650ACFDB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987" y="1371600"/>
            <a:ext cx="190187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782885-7602-263B-D460-65C59C60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MENU DA 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DISCIPLINA</a:t>
            </a:r>
            <a:endParaRPr lang="pt-BR" sz="7200" dirty="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6141DE9-B385-31ED-5815-A590BA964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225" y="381935"/>
            <a:ext cx="3168956" cy="5974415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>
            <a:extLst>
              <a:ext uri="{FF2B5EF4-FFF2-40B4-BE49-F238E27FC236}">
                <a16:creationId xmlns:a16="http://schemas.microsoft.com/office/drawing/2014/main" id="{8BCB1B02-48D2-171E-6EEB-C3511642B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825" y="1194669"/>
            <a:ext cx="9525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2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34F23E-B6ED-6648-568E-4AF063D1B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pt-BR" sz="7200">
                <a:solidFill>
                  <a:schemeClr val="bg1"/>
                </a:solidFill>
              </a:rPr>
              <a:t>TELA DE FALTAS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0C6F776-61E7-6A60-58ED-D68D3BB36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7319" y="65633"/>
            <a:ext cx="2378806" cy="7297131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4B8EF5D-65C7-1F92-4EC0-8D688D07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892" y="1548421"/>
            <a:ext cx="3476445" cy="1662065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EB3870CB-884D-138E-849A-23AD04A0F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098" y="633138"/>
            <a:ext cx="3994029" cy="3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648917-A217-74FF-2A1F-9716FAD6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26" y="381935"/>
            <a:ext cx="4425526" cy="5974414"/>
          </a:xfrm>
        </p:spPr>
        <p:txBody>
          <a:bodyPr anchor="ctr"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JUSTIFICANDO</a:t>
            </a:r>
            <a:br>
              <a:rPr lang="pt-BR" sz="40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FALTAS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1B7CBE7-855C-A115-A404-623684CBA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9027" y="381168"/>
            <a:ext cx="3469617" cy="2079685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74BBBF5-465D-CCB3-C6CA-EFF4D6D53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344" y="2560401"/>
            <a:ext cx="2743200" cy="1967235"/>
          </a:xfrm>
          <a:prstGeom prst="rect">
            <a:avLst/>
          </a:prstGeom>
        </p:spPr>
      </p:pic>
      <p:pic>
        <p:nvPicPr>
          <p:cNvPr id="7" name="Imagem 8" descr="Texto&#10;&#10;Descrição gerada automaticamente">
            <a:extLst>
              <a:ext uri="{FF2B5EF4-FFF2-40B4-BE49-F238E27FC236}">
                <a16:creationId xmlns:a16="http://schemas.microsoft.com/office/drawing/2014/main" id="{F473396B-E85E-A38F-D5B0-5CDF78EBA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50" y="379563"/>
            <a:ext cx="2476967" cy="5624422"/>
          </a:xfrm>
          <a:prstGeom prst="rect">
            <a:avLst/>
          </a:prstGeom>
        </p:spPr>
      </p:pic>
      <p:pic>
        <p:nvPicPr>
          <p:cNvPr id="9" name="Imagem 10" descr="Tabela&#10;&#10;Descrição gerada automaticamente">
            <a:extLst>
              <a:ext uri="{FF2B5EF4-FFF2-40B4-BE49-F238E27FC236}">
                <a16:creationId xmlns:a16="http://schemas.microsoft.com/office/drawing/2014/main" id="{43F804CE-8537-CFAE-F599-D64F476EF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645" y="4919515"/>
            <a:ext cx="3648973" cy="9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C2A91-BBE9-F87F-5782-D238E61D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1D9E1-C332-451B-B725-899E57EF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2023-06-28-03-11-081">
            <a:hlinkClick r:id="" action="ppaction://media"/>
            <a:extLst>
              <a:ext uri="{FF2B5EF4-FFF2-40B4-BE49-F238E27FC236}">
                <a16:creationId xmlns:a16="http://schemas.microsoft.com/office/drawing/2014/main" id="{370302DC-1E0D-39B0-0DDB-DA8C29D2B1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7933" y="291144"/>
            <a:ext cx="4940058" cy="61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5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70895B-E138-E58F-9902-136F750B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6000" b="1" cap="all" dirty="0">
                <a:solidFill>
                  <a:schemeClr val="bg1"/>
                </a:solidFill>
              </a:rPr>
            </a:br>
            <a:br>
              <a:rPr lang="en-US" sz="6000" b="1" cap="all" dirty="0">
                <a:solidFill>
                  <a:schemeClr val="bg1"/>
                </a:solidFill>
              </a:rPr>
            </a:br>
            <a:br>
              <a:rPr lang="en-US" sz="6000" b="1" cap="all" dirty="0">
                <a:solidFill>
                  <a:schemeClr val="bg1"/>
                </a:solidFill>
              </a:rPr>
            </a:br>
            <a:r>
              <a:rPr lang="en-US" sz="6000" b="1" cap="all" dirty="0">
                <a:solidFill>
                  <a:schemeClr val="bg1"/>
                </a:solidFill>
              </a:rPr>
              <a:t>CONCLUSÃO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56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FD33B50-DCFC-4FC8-86E6-220C10042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B0C822EA-49C6-4B57-89F4-2F6A5436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20" name="Picture 19" descr="Lupa e ponto de interrogação">
            <a:extLst>
              <a:ext uri="{FF2B5EF4-FFF2-40B4-BE49-F238E27FC236}">
                <a16:creationId xmlns:a16="http://schemas.microsoft.com/office/drawing/2014/main" id="{C5CFD2B4-BA06-B7FB-703E-D5A308688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r="-2" b="-2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EAAB20C-6645-8DC4-D522-4E3617A0A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68" y="698643"/>
            <a:ext cx="5243394" cy="5189746"/>
          </a:xfrm>
        </p:spPr>
        <p:txBody>
          <a:bodyPr anchor="t">
            <a:normAutofit/>
          </a:bodyPr>
          <a:lstStyle/>
          <a:p>
            <a:r>
              <a:rPr lang="pt-BR" sz="7200">
                <a:solidFill>
                  <a:srgbClr val="FFFFFF"/>
                </a:solidFill>
              </a:rPr>
              <a:t>Introdução</a:t>
            </a:r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0016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796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4476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4" name="Straight Connector">
            <a:extLst>
              <a:ext uri="{FF2B5EF4-FFF2-40B4-BE49-F238E27FC236}">
                <a16:creationId xmlns:a16="http://schemas.microsoft.com/office/drawing/2014/main" id="{C27ECE09-20A7-4AE8-973B-F66776C11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2DEA9-B400-B2FC-7B8B-AADA3217B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3"/>
            <a:ext cx="4124758" cy="5301467"/>
          </a:xfrm>
        </p:spPr>
        <p:txBody>
          <a:bodyPr anchor="b">
            <a:normAutofit/>
          </a:bodyPr>
          <a:lstStyle/>
          <a:p>
            <a:r>
              <a:rPr lang="pt-BR" sz="2400" dirty="0">
                <a:solidFill>
                  <a:srgbClr val="FFFFFF"/>
                </a:solidFill>
              </a:rPr>
              <a:t>O que é o AVA?</a:t>
            </a:r>
          </a:p>
          <a:p>
            <a:r>
              <a:rPr lang="pt-BR" sz="2400" dirty="0">
                <a:solidFill>
                  <a:srgbClr val="FFFFFF"/>
                </a:solidFill>
              </a:rPr>
              <a:t>Por que pensamos nessa melhoria?</a:t>
            </a:r>
          </a:p>
          <a:p>
            <a:r>
              <a:rPr lang="pt-BR" sz="2400" dirty="0">
                <a:solidFill>
                  <a:srgbClr val="FFFFFF"/>
                </a:solidFill>
              </a:rPr>
              <a:t>Onde vimos a necessidade?</a:t>
            </a:r>
          </a:p>
        </p:txBody>
      </p:sp>
    </p:spTree>
    <p:extLst>
      <p:ext uri="{BB962C8B-B14F-4D97-AF65-F5344CB8AC3E}">
        <p14:creationId xmlns:p14="http://schemas.microsoft.com/office/powerpoint/2010/main" val="219834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35106D-6DA2-3458-79E5-022C4CB3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dirty="0" err="1">
                <a:solidFill>
                  <a:schemeClr val="bg1"/>
                </a:solidFill>
              </a:rPr>
              <a:t>FLuxograma</a:t>
            </a:r>
            <a:endParaRPr lang="en-US" sz="6000" b="1" i="0" kern="1200" cap="all" baseline="0" dirty="0" err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9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B82CE-BF49-B989-5967-7FD0019E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Apresentar Atestado</a:t>
            </a:r>
          </a:p>
        </p:txBody>
      </p:sp>
      <p:pic>
        <p:nvPicPr>
          <p:cNvPr id="4" name="Imagem 4" descr="Diagrama">
            <a:extLst>
              <a:ext uri="{FF2B5EF4-FFF2-40B4-BE49-F238E27FC236}">
                <a16:creationId xmlns:a16="http://schemas.microsoft.com/office/drawing/2014/main" id="{BFA6059F-9867-6700-34C9-EDFBFAB38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16132" y="1078004"/>
            <a:ext cx="11973433" cy="5400883"/>
          </a:xfrm>
        </p:spPr>
      </p:pic>
    </p:spTree>
    <p:extLst>
      <p:ext uri="{BB962C8B-B14F-4D97-AF65-F5344CB8AC3E}">
        <p14:creationId xmlns:p14="http://schemas.microsoft.com/office/powerpoint/2010/main" val="22569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73FA8-D6FE-927D-FC24-97F91C6E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328"/>
            <a:ext cx="10515600" cy="1325563"/>
          </a:xfrm>
        </p:spPr>
        <p:txBody>
          <a:bodyPr/>
          <a:lstStyle/>
          <a:p>
            <a:r>
              <a:rPr lang="pt-BR" dirty="0"/>
              <a:t>Fluxo Notificar Faltas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6A4C1615-9675-9EEC-A26C-005F79301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933" y="675438"/>
            <a:ext cx="7980400" cy="6177261"/>
          </a:xfrm>
        </p:spPr>
      </p:pic>
    </p:spTree>
    <p:extLst>
      <p:ext uri="{BB962C8B-B14F-4D97-AF65-F5344CB8AC3E}">
        <p14:creationId xmlns:p14="http://schemas.microsoft.com/office/powerpoint/2010/main" val="289582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48306-ED51-35EB-9E53-1F5D707F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AVA</a:t>
            </a:r>
          </a:p>
        </p:txBody>
      </p:sp>
      <p:pic>
        <p:nvPicPr>
          <p:cNvPr id="4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12A75F5-47D5-21FF-1648-25E1305D7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4" y="1252601"/>
            <a:ext cx="12010844" cy="5181083"/>
          </a:xfrm>
        </p:spPr>
      </p:pic>
    </p:spTree>
    <p:extLst>
      <p:ext uri="{BB962C8B-B14F-4D97-AF65-F5344CB8AC3E}">
        <p14:creationId xmlns:p14="http://schemas.microsoft.com/office/powerpoint/2010/main" val="310343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68E74A-0BE6-F554-F32B-E050FCAC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entendendo a necessidade de um app</a:t>
            </a:r>
          </a:p>
        </p:txBody>
      </p:sp>
      <p:sp>
        <p:nvSpPr>
          <p:cNvPr id="3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3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33324-129B-64F6-B1EF-33C0BB6A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28830AC-73BB-C2D2-F049-CDF6628BB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384" y="359134"/>
            <a:ext cx="10852249" cy="5990356"/>
          </a:xfrm>
        </p:spPr>
      </p:pic>
    </p:spTree>
    <p:extLst>
      <p:ext uri="{BB962C8B-B14F-4D97-AF65-F5344CB8AC3E}">
        <p14:creationId xmlns:p14="http://schemas.microsoft.com/office/powerpoint/2010/main" val="332090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Pessoa observando o telefone vazio">
            <a:extLst>
              <a:ext uri="{FF2B5EF4-FFF2-40B4-BE49-F238E27FC236}">
                <a16:creationId xmlns:a16="http://schemas.microsoft.com/office/drawing/2014/main" id="{828E1AF5-890A-7E4E-5368-324C3ED2B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66" r="-2" b="-2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236E59-E2F9-6532-90BD-381BFECF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b="1" i="0" kern="1200" cap="all" baseline="0" dirty="0">
                <a:latin typeface="+mj-lt"/>
                <a:ea typeface="+mj-ea"/>
                <a:cs typeface="+mj-cs"/>
              </a:rPr>
              <a:t>APRESENTANDO O APP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3290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AnalogousFromLightSeedLeftStep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GradientVTI</vt:lpstr>
      <vt:lpstr>Projeto AVA</vt:lpstr>
      <vt:lpstr>Introdução</vt:lpstr>
      <vt:lpstr>FLuxograma</vt:lpstr>
      <vt:lpstr>Fluxo Apresentar Atestado</vt:lpstr>
      <vt:lpstr>Fluxo Notificar Faltas</vt:lpstr>
      <vt:lpstr>Fluxo AVA</vt:lpstr>
      <vt:lpstr> entendendo a necessidade de um app</vt:lpstr>
      <vt:lpstr>Apresentação do PowerPoint</vt:lpstr>
      <vt:lpstr>APRESENTANDO O APP</vt:lpstr>
      <vt:lpstr>SOBRE O APP</vt:lpstr>
      <vt:lpstr>MENU PRINCIPAL</vt:lpstr>
      <vt:lpstr>MINHAS DISCIPLINAS</vt:lpstr>
      <vt:lpstr>ACESSENDO A  DISCIPLINA</vt:lpstr>
      <vt:lpstr>MENU DA  DISCIPLINA</vt:lpstr>
      <vt:lpstr>TELA DE FALTAS</vt:lpstr>
      <vt:lpstr>JUSTIFICANDO FALTAS</vt:lpstr>
      <vt:lpstr>Apresentação do PowerPoint</vt:lpstr>
      <vt:lpstr>  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267</cp:revision>
  <dcterms:created xsi:type="dcterms:W3CDTF">2023-06-28T03:08:36Z</dcterms:created>
  <dcterms:modified xsi:type="dcterms:W3CDTF">2023-06-28T06:50:10Z</dcterms:modified>
</cp:coreProperties>
</file>